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838cbe6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838cbe6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838cbe67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838cbe67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838cbe67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838cbe67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838cbe67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838cbe67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838cbe67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838cbe67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838cbe67d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838cbe67d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838cbe67d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838cbe67d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838cbe67d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838cbe67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838cbe67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838cbe67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838cbe67d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838cbe67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a2f008c5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a2f008c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838cbe67d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838cbe67d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838cbe67d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838cbe67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838cbe67d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838cbe67d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38cbe67d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838cbe67d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838cbe67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838cbe67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838cbe67d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838cbe67d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838cbe67d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838cbe67d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838cbe67d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838cbe67d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8433894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8433894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a2f008c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a2f008c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838cbe6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838cbe6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838cbe6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838cbe6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838cbe67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838cbe67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838cbe67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838cbe67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838cbe67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838cbe67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8433894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8433894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8433894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8433894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2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u-fbJM1itRnu6Phh8agSsxZGTClnX_6f/view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YSpt02a4G_XkhSYhcobdw-ac1G_CoHgW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PROJECT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EVALUATION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819150" y="2217000"/>
            <a:ext cx="75057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THE CART WAS DESIGNED IN A CAD SOFTWARE CALLED </a:t>
            </a:r>
            <a:r>
              <a:rPr b="1" lang="en-GB" sz="2000"/>
              <a:t>SOLIDWORKS</a:t>
            </a:r>
            <a:endParaRPr b="1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00" y="0"/>
            <a:ext cx="457200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400" y="2571750"/>
            <a:ext cx="457200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26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8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200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0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2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199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2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 title="FormatFactory Screen Record20200917_02245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63" y="102463"/>
            <a:ext cx="8779675" cy="49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5" y="2563975"/>
            <a:ext cx="4521177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63975"/>
            <a:ext cx="4572000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457200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9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875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82875"/>
            <a:ext cx="4572000" cy="256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8875" y="2582875"/>
            <a:ext cx="4572000" cy="256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JONATHAN REGGIE EBENEZER</a:t>
            </a:r>
            <a:endParaRPr/>
          </a:p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1858700" y="3413147"/>
            <a:ext cx="53613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S5 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ROLL NO:38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575" y="2571750"/>
            <a:ext cx="459757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4426" cy="484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235750" y="235750"/>
            <a:ext cx="1382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mpact"/>
                <a:ea typeface="Impact"/>
                <a:cs typeface="Impact"/>
                <a:sym typeface="Impact"/>
              </a:rPr>
              <a:t>TOP VIEW</a:t>
            </a:r>
            <a:endParaRPr b="1" sz="2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/>
        </p:nvSpPr>
        <p:spPr>
          <a:xfrm>
            <a:off x="278600" y="235725"/>
            <a:ext cx="1521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mpact"/>
                <a:ea typeface="Impact"/>
                <a:cs typeface="Impact"/>
                <a:sym typeface="Impact"/>
              </a:rPr>
              <a:t>SIDE VIEW</a:t>
            </a:r>
            <a:endParaRPr b="1" sz="2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514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>
            <a:off x="257175" y="235750"/>
            <a:ext cx="1810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mpact"/>
                <a:ea typeface="Impact"/>
                <a:cs typeface="Impact"/>
                <a:sym typeface="Impact"/>
              </a:rPr>
              <a:t>FRONT VIEW</a:t>
            </a:r>
            <a:endParaRPr b="1" sz="2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6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/>
        </p:nvSpPr>
        <p:spPr>
          <a:xfrm>
            <a:off x="235750" y="235750"/>
            <a:ext cx="2143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mpact"/>
                <a:ea typeface="Impact"/>
                <a:cs typeface="Impact"/>
                <a:sym typeface="Impact"/>
              </a:rPr>
              <a:t>BOTTOM VIEW</a:t>
            </a:r>
            <a:endParaRPr b="1" sz="2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235750" y="257175"/>
            <a:ext cx="1886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mpact"/>
                <a:ea typeface="Impact"/>
                <a:cs typeface="Impact"/>
                <a:sym typeface="Impact"/>
              </a:rPr>
              <a:t>ANGLE VIEW</a:t>
            </a:r>
            <a:endParaRPr b="1" sz="2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6948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 txBox="1"/>
          <p:nvPr/>
        </p:nvSpPr>
        <p:spPr>
          <a:xfrm>
            <a:off x="1757375" y="1468050"/>
            <a:ext cx="29361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INITIAL</a:t>
            </a:r>
            <a:r>
              <a:rPr b="1" lang="en-GB" sz="1600"/>
              <a:t> ITERATION DESIGN</a:t>
            </a:r>
            <a:endParaRPr b="1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/>
        </p:nvSpPr>
        <p:spPr>
          <a:xfrm>
            <a:off x="810750" y="2038650"/>
            <a:ext cx="75225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MOST OF THE EDGES AND GAPS WERE REPAIRED IN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lang="en-GB" sz="2400">
                <a:latin typeface="Calibri"/>
                <a:ea typeface="Calibri"/>
                <a:cs typeface="Calibri"/>
                <a:sym typeface="Calibri"/>
              </a:rPr>
              <a:t>SPACECLAIM</a:t>
            </a: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(ANSYS TOOL)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/>
        </p:nvSpPr>
        <p:spPr>
          <a:xfrm>
            <a:off x="3326250" y="2263150"/>
            <a:ext cx="24915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/>
        </p:nvSpPr>
        <p:spPr>
          <a:xfrm>
            <a:off x="150025" y="1821650"/>
            <a:ext cx="4629000" cy="25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CART INNOVATION</a:t>
            </a:r>
            <a:endParaRPr sz="56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707225"/>
            <a:ext cx="7505700" cy="3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 u="sng"/>
              <a:t>CONTENT</a:t>
            </a:r>
            <a:endParaRPr b="1" sz="34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 u="sng"/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RENDERING 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DESIGNING</a:t>
            </a:r>
            <a:endParaRPr b="1" sz="23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 u="sng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819150" y="1990725"/>
            <a:ext cx="75606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300"/>
              <a:t>THE DESIGN IS RENDERED IN A SOFTWARE CALLED </a:t>
            </a:r>
            <a:r>
              <a:rPr b="1" lang="en-GB" sz="2300"/>
              <a:t>KEYSHOT</a:t>
            </a:r>
            <a:r>
              <a:rPr lang="en-GB" sz="2300"/>
              <a:t> </a:t>
            </a:r>
            <a:endParaRPr sz="2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 title="file2.2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88" y="57700"/>
            <a:ext cx="8936825" cy="50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